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86" r:id="rId5"/>
    <p:sldId id="326" r:id="rId6"/>
    <p:sldId id="32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73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CBF406-CA3B-E940-2224-16F8C67A34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03997C0-50E2-57F1-3732-38BC82E025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47A5D09-93BF-A857-5F71-78D50C1B2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8107BD6-9FB3-72E0-C978-852007B2D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572A534-C451-A5D7-95E2-F1A973976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2827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1B5986-35C5-8ACC-D147-BED90FA3A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670AA95-790A-C4F5-2392-7856BD4EEB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85ACC8B-C4BD-790A-E0D0-D8E739631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F2D35E0-CE9E-808D-2E34-05738699A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C6A6E4F-1319-0C5F-554B-8DBBB7D55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66725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A52C857-5420-B883-DC35-83DE29B65B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FE236A0-9195-4095-23C3-E2478F1E22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C2FB8CC-DDBC-9D85-ADBE-EF3D94E6B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06AF6B1-682E-377B-1C1E-2DB0CF7FB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F32D3E7-CF63-884B-B3D3-B2261908D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1297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B466E70-20A6-3E0C-94B3-671577A8D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753003F-518F-3230-9597-096536C649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E1DFAC7-E902-12FF-CC1D-77FEFEEFE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8156556-9BB8-5F6B-4A6A-5AA8C3782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D7F5C93-10BA-8C23-CEC4-CD91641D8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8158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874B39-0E5C-12D6-3590-CD44BC79A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592B01A-9978-99BF-83C7-81CB888A1F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C79B150-1349-73F5-A50C-B01FABF5E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6371850-9E67-3977-B255-68CEDD483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2ABC322-A1A0-7F2F-DBD2-4CC5A3051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8343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2C85957-8542-3F60-190F-B00D36289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86ACA54-B692-1623-D51A-6DAB700744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85E9C32-0790-B207-90A5-CBF03E302E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A58A971-78E6-7B9B-EE9F-E974B34E3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F42E85F-CA13-D105-6D88-34039A623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6ED762B-5A7F-04B4-A5B7-D8DC0143B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1731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3A44A9-048E-5CDA-C15C-5C5CFAC8A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2AEC81E-C15E-2946-5B13-93578D5968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4118A00-095C-F819-F248-90F1D1870B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E1B53B5-79CA-B2C0-444F-CCCB86004C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849C6A87-75DC-9156-11FC-23168D37A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357F4F41-F971-E3E1-D495-20463FA30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3AAA5BFE-29EC-B152-9629-CEA2B5A6A5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F1626F7-C34B-D094-51A5-13F9FB3DF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0428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4A828A-D8AB-A1F3-0488-1838FB76E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3EB71A5D-1494-8834-9C8D-A61A5EA05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A0BE4F5-6069-BB08-993B-35A76E376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B65ABA2-8451-D570-24F5-BDE2685A4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8691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BCA3D49-1389-A0B5-E8EA-BF419D185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60ED4F1-506C-EFA1-F6A9-DF94CC632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BDC2673-A75E-8AB1-68F2-44241281E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88844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450D703-1755-E4C6-5336-9745C0B36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584F3FF-0349-CC02-18A8-94F9A1577B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B4BD17A-3CE8-8365-B36A-D4B77DF20B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31585D8-7145-F00C-F0C4-8AF9AA21A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40C6088-5A41-74A9-3086-A462F452F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39703F9-9A49-F9E2-2DBA-52756057E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8088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BBC3894-8373-62CD-F047-1E372549D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8362DBD1-EDB5-828E-2173-E130B6742D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3FEEA48-DFB3-AA38-E69C-87E0DB443C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01662BC-2AF2-3EA5-BBDC-A11B13DAE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E588073-E7C3-6940-9E2E-AFE175C2D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A410068-6E78-B2C4-8FA2-701E268EC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4900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63D14ED8-3847-2C14-6C0B-DD4B82961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5868322-B102-0926-3AE6-F1369DFDB0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6C15C92-F033-1AE2-6C1D-94B6D8C408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F82E61-FEA4-4933-8D8F-335C77D44C2D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F638C5A-894A-BF57-979D-F7C496731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D9D46BA-C9E2-9A19-0B7E-E9938A7AC2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C4230A-4040-4EE9-821D-174C45F6EB6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98672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2D7073F-1E0E-848C-9DBD-56DE147A9E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D2B070B-4806-5F1A-4538-E10F68B087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, Brochure&#10;&#10;Descrizione generata automaticamente">
            <a:extLst>
              <a:ext uri="{FF2B5EF4-FFF2-40B4-BE49-F238E27FC236}">
                <a16:creationId xmlns:a16="http://schemas.microsoft.com/office/drawing/2014/main" id="{6E74365D-E0B7-6F71-0A1C-CB98F193D8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636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OPRALLUOGO_0">
            <a:extLst>
              <a:ext uri="{FF2B5EF4-FFF2-40B4-BE49-F238E27FC236}">
                <a16:creationId xmlns:a16="http://schemas.microsoft.com/office/drawing/2014/main" id="{A629B7E6-BF45-7462-D549-0D1062C0AE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4" name="Immagine 3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A9ACA64C-2F5E-D169-5CCB-CD724F697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496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OPRALLUOGO_2">
            <a:extLst>
              <a:ext uri="{FF2B5EF4-FFF2-40B4-BE49-F238E27FC236}">
                <a16:creationId xmlns:a16="http://schemas.microsoft.com/office/drawing/2014/main" id="{CC76DF7E-363F-59A5-21D6-7D198BB55F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  <p:pic>
        <p:nvPicPr>
          <p:cNvPr id="4" name="Immagine 3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39500C5D-CBC2-7579-EEB5-C9BF96DB2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995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OPRALLUOGO_IMG_8849">
            <a:extLst>
              <a:ext uri="{FF2B5EF4-FFF2-40B4-BE49-F238E27FC236}">
                <a16:creationId xmlns:a16="http://schemas.microsoft.com/office/drawing/2014/main" id="{32109760-F0A4-D545-FF5B-07D1FFAA4C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4" name="Immagine 3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15F040D9-BB06-113A-2658-CCC653A981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985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G_9266">
            <a:extLst>
              <a:ext uri="{FF2B5EF4-FFF2-40B4-BE49-F238E27FC236}">
                <a16:creationId xmlns:a16="http://schemas.microsoft.com/office/drawing/2014/main" id="{8AC9A385-B3B4-0C66-1C5D-7E05B50D7B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4" name="Immagine 3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9CE8BDC7-D2CD-A05F-ADB4-DF500DE7A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72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G_9249">
            <a:extLst>
              <a:ext uri="{FF2B5EF4-FFF2-40B4-BE49-F238E27FC236}">
                <a16:creationId xmlns:a16="http://schemas.microsoft.com/office/drawing/2014/main" id="{2650421C-5DD4-C3BF-C813-16168AE741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4" name="Immagine 3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25A7765-8E1A-C794-959C-9C316491D2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856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3</cp:revision>
  <dcterms:created xsi:type="dcterms:W3CDTF">2024-11-18T16:08:52Z</dcterms:created>
  <dcterms:modified xsi:type="dcterms:W3CDTF">2024-11-19T13:16:23Z</dcterms:modified>
</cp:coreProperties>
</file>